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56" r:id="rId13"/>
    <p:sldId id="270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5" name="Скругленный прямоугольник 4"/>
          <p:cNvSpPr/>
          <p:nvPr/>
        </p:nvSpPr>
        <p:spPr>
          <a:xfrm>
            <a:off x="65088" y="69850"/>
            <a:ext cx="901382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63500" y="1449388"/>
            <a:ext cx="9020175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63500" y="1397000"/>
            <a:ext cx="9020175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3500" y="2976563"/>
            <a:ext cx="9020175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84814-41D0-4C06-B523-D4E06F8F366A}" type="datetimeFigureOut">
              <a:rPr lang="ru-RU"/>
              <a:pPr>
                <a:defRPr/>
              </a:pPr>
              <a:t>15.08.2015</a:t>
            </a:fld>
            <a:endParaRPr lang="ru-RU"/>
          </a:p>
        </p:txBody>
      </p:sp>
      <p:sp>
        <p:nvSpPr>
          <p:cNvPr id="12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6945908-9B04-47C9-9270-092AC28413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9ABD6-A538-41BF-88BB-0834788DFB8A}" type="datetimeFigureOut">
              <a:rPr lang="ru-RU"/>
              <a:pPr>
                <a:defRPr/>
              </a:pPr>
              <a:t>15.08.2015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129BE-91ED-47AC-AE70-3D17805C85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F684B-04F2-437C-99D1-0A913BCFFE2F}" type="datetimeFigureOut">
              <a:rPr lang="ru-RU"/>
              <a:pPr>
                <a:defRPr/>
              </a:pPr>
              <a:t>15.08.2015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29DF1-7231-4788-BAB1-CC368C320B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F94B5-D888-413F-B134-D00C6823EF02}" type="datetimeFigureOut">
              <a:rPr lang="ru-RU"/>
              <a:pPr>
                <a:defRPr/>
              </a:pPr>
              <a:t>15.08.2015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03AA2-4276-4286-8F37-047CCC1518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5" name="Скругленный прямоугольник 4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69850" y="2376488"/>
            <a:ext cx="901382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69850" y="2341563"/>
            <a:ext cx="901382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8263" y="2468563"/>
            <a:ext cx="9015412" cy="4603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72379-BF28-4C1C-82B7-387E87B409D6}" type="datetimeFigureOut">
              <a:rPr lang="ru-RU"/>
              <a:pPr>
                <a:defRPr/>
              </a:pPr>
              <a:t>15.08.2015</a:t>
            </a:fld>
            <a:endParaRPr lang="ru-RU"/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88F1B2-CFBC-49D1-B005-DDC82B808D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FE7D9-E02C-4C28-990C-A6DF2579037C}" type="datetimeFigureOut">
              <a:rPr lang="ru-RU"/>
              <a:pPr>
                <a:defRPr/>
              </a:pPr>
              <a:t>15.08.2015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D4BF3-6F20-4EBC-977D-7C5A58E487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51911-6025-4B0F-9458-41C62F07144D}" type="datetimeFigureOut">
              <a:rPr lang="ru-RU"/>
              <a:pPr>
                <a:defRPr/>
              </a:pPr>
              <a:t>15.08.2015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470ECD-8583-4DBE-B0AC-E53E702F37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55457-1C0D-4B1B-829E-B34276AB2360}" type="datetimeFigureOut">
              <a:rPr lang="ru-RU"/>
              <a:pPr>
                <a:defRPr/>
              </a:pPr>
              <a:t>15.08.2015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45F18-E69D-44F6-B1D4-500B0975E8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855F9-FD34-4267-8E98-134D96BB44F5}" type="datetimeFigureOut">
              <a:rPr lang="ru-RU"/>
              <a:pPr>
                <a:defRPr/>
              </a:pPr>
              <a:t>15.08.2015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F7944-E900-4BC2-940D-E8E912490F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6" name="Скругленный прямоугольник 5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Объект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A3F1A-D636-469F-8FFE-D760422950B7}" type="datetimeFigureOut">
              <a:rPr lang="ru-RU"/>
              <a:pPr>
                <a:defRPr/>
              </a:pPr>
              <a:t>15.08.2015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1AF17-E502-4F9F-932D-96B67FC840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flipV="1">
            <a:off x="68263" y="4683125"/>
            <a:ext cx="900747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68263" y="4649788"/>
            <a:ext cx="900747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68263" y="4773613"/>
            <a:ext cx="9007475" cy="476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6F755-9BD8-44FE-B831-4C4B60CBC216}" type="datetimeFigureOut">
              <a:rPr lang="ru-RU"/>
              <a:pPr>
                <a:defRPr/>
              </a:pPr>
              <a:t>15.08.2015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189FDA-3247-429D-BA36-1B6612A5E6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8" name="Заголовок 21"/>
          <p:cNvSpPr>
            <a:spLocks noGrp="1"/>
          </p:cNvSpPr>
          <p:nvPr>
            <p:ph type="title"/>
          </p:nvPr>
        </p:nvSpPr>
        <p:spPr bwMode="auto">
          <a:xfrm>
            <a:off x="914400" y="27463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12"/>
          <p:cNvSpPr>
            <a:spLocks noGrp="1"/>
          </p:cNvSpPr>
          <p:nvPr>
            <p:ph type="body" idx="1"/>
          </p:nvPr>
        </p:nvSpPr>
        <p:spPr bwMode="auto">
          <a:xfrm>
            <a:off x="914400" y="14478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4046751-545B-4719-B3B7-DEEE9DC7B64F}" type="datetimeFigureOut">
              <a:rPr lang="ru-RU"/>
              <a:pPr>
                <a:defRPr/>
              </a:pPr>
              <a:t>15.08.2015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 smtClean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fld id="{7AFD0B86-96C7-40AC-A65A-79D50F217B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6" r:id="rId2"/>
    <p:sldLayoutId id="2147483684" r:id="rId3"/>
    <p:sldLayoutId id="2147483677" r:id="rId4"/>
    <p:sldLayoutId id="2147483678" r:id="rId5"/>
    <p:sldLayoutId id="2147483679" r:id="rId6"/>
    <p:sldLayoutId id="2147483680" r:id="rId7"/>
    <p:sldLayoutId id="2147483685" r:id="rId8"/>
    <p:sldLayoutId id="2147483686" r:id="rId9"/>
    <p:sldLayoutId id="2147483681" r:id="rId10"/>
    <p:sldLayoutId id="2147483682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fontAlgn="base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fontAlgn="base">
        <a:spcBef>
          <a:spcPts val="375"/>
        </a:spcBef>
        <a:spcAft>
          <a:spcPct val="0"/>
        </a:spcAft>
        <a:buClr>
          <a:srgbClr val="E6B1AB"/>
        </a:buClr>
        <a:buSzPct val="8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fontAlgn="base">
        <a:spcBef>
          <a:spcPts val="375"/>
        </a:spcBef>
        <a:spcAft>
          <a:spcPct val="0"/>
        </a:spcAft>
        <a:buClr>
          <a:srgbClr val="A28E6A"/>
        </a:buClr>
        <a:buSzPct val="8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fontAlgn="base">
        <a:spcBef>
          <a:spcPts val="375"/>
        </a:spcBef>
        <a:spcAft>
          <a:spcPct val="0"/>
        </a:spcAft>
        <a:buClr>
          <a:srgbClr val="A28E6A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gi55.photobucket.com/groups/g121/8P7VSPH038/1226602662_78.gif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img13.nnm.ru/3/4/c/b/9/1bed22c5bb33fdcd0d25d8d3dc7.jpg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tapisarevskaya.rusedu.net/gallery/1415/1213.jpg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toysmix.com.ua/published/publicdata/TOYSMIXCTOYSMIX/attachments/SC/images/%D0%BA%D0%BD%D0%B8%D0%B3%D0%B0-%D1%81-%D0%B0%D0%BD%D0%B8%D0%BC%D0%B0%D1%86%D0%B8%D0%B5%D0%B9.gif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img01.chitalnya.ru/upload/615/92704980587586.jpg" TargetMode="Externa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img1.liveinternet.ru/images/attach/c/2/84/599/84599095_buratino.png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kinokartoshka.net/uploads/a/1322438658_nu.pogodi.07.0-04-58.jpg" TargetMode="Externa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i12.fastpic.ru/big/2010/1116/c1/96e09411f09ca14ee8cf76c652fc2dc1.png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nnel.ru/i/16/1300043238878078.png" TargetMode="Externa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2.wikia.nocookie.net/__cb20100608013029/disney/images/d/d2/599936-snow_white1_large.jpg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bms.24open.ru/images/d0ea9355e2c6701ee1f456529bbead70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papa-vlad.narod.ru/Detskie_prezentatsii/nasekomye_i_ptitsy/Ptitsy_eimoj.files/slide0004_image010.jpg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j5.tagstat.com/image04/d/ca5f/00r0053HsFv.gif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img1.liveinternet.ru/images/attach/c/0/38/893/38893199_36169908_f046fb965d31.gif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ospityvaem.ru/images/progulki/img-30.jpg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urzilka.org/data/files/Image/2(2).jpg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s18.rimg.info/9a55ab6439131b9664ba9b02caca30bc.gif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img-fotki.yandex.ru/get/3808/sandarsen37.1a/0_263ce_659b2507_XL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333375"/>
            <a:ext cx="5795963" cy="41751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8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УМНАЯ РОМАШКА</a:t>
            </a:r>
          </a:p>
        </p:txBody>
      </p:sp>
      <p:pic>
        <p:nvPicPr>
          <p:cNvPr id="6147" name="Рисунок 82" descr="Описание: http://bms.24open.ru/images/77cfdff87837089f94c051866a9f560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0063" y="0"/>
            <a:ext cx="3563937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gi55.photobucket.com/groups/g121/8P7VSPH038/1226602662_78.gif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63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http://img13.nnm.ru/3/4/c/b/9/1bed22c5bb33fdcd0d25d8d3dc7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Объект 3"/>
          <p:cNvGraphicFramePr>
            <a:graphicFrameLocks noChangeAspect="1"/>
          </p:cNvGraphicFramePr>
          <p:nvPr/>
        </p:nvGraphicFramePr>
        <p:xfrm>
          <a:off x="2705100" y="3186113"/>
          <a:ext cx="3733800" cy="485775"/>
        </p:xfrm>
        <a:graphic>
          <a:graphicData uri="http://schemas.openxmlformats.org/presentationml/2006/ole">
            <p:oleObj spid="_x0000_s17410" name="Пакет" r:id="rId3" imgW="3724275" imgH="47625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http://tapisarevskaya.rusedu.net/gallery/1415/1213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2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http://toysmix.com.ua/published/publicdata/TOYSMIXCTOYSMIX/attachments/SC/images/%D0%BA%D0%BD%D0%B8%D0%B3%D0%B0-%D1%81-%D0%B0%D0%BD%D0%B8%D0%BC%D0%B0%D1%86%D0%B8%D0%B5%D0%B9.gif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http://img01.chitalnya.ru/upload/615/92704980587586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35150" y="188913"/>
            <a:ext cx="5473700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http://img1.liveinternet.ru/images/attach/c/2/84/599/84599095_buratino.pn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63713" y="188913"/>
            <a:ext cx="5184775" cy="619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 descr="http://kinokartoshka.net/uploads/a/1322438658_nu.pogodi.07.0-04-58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http://i12.fastpic.ru/big/2010/1116/c1/96e09411f09ca14ee8cf76c652fc2dc1.pn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http://www.tunnel.ru/i/16/1300043238878078.pn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2988" y="0"/>
            <a:ext cx="7273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24" descr="Описание: http://otkrytkabest.ru/_ph/102/2/574142745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http://images2.wikia.nocookie.net/__cb20100608013029/disney/images/d/d2/599936-snow_white1_large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19250" y="0"/>
            <a:ext cx="57610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http://bms.24open.ru/images/d0ea9355e2c6701ee1f456529bbead70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359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8" y="274638"/>
            <a:ext cx="5113337" cy="6249987"/>
          </a:xfrm>
        </p:spPr>
        <p:txBody>
          <a:bodyPr/>
          <a:lstStyle/>
          <a:p>
            <a:pPr algn="ctr"/>
            <a:r>
              <a:rPr lang="ru-RU" sz="6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 свидания, дорогие ребята и уважаемые взрослые!</a:t>
            </a:r>
          </a:p>
        </p:txBody>
      </p:sp>
      <p:pic>
        <p:nvPicPr>
          <p:cNvPr id="23554" name="Рисунок 82" descr="Описание: http://bms.24open.ru/images/77cfdff87837089f94c051866a9f560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692150"/>
            <a:ext cx="3816350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http://papa-vlad.narod.ru/Detskie_prezentatsii/nasekomye_i_ptitsy/Ptitsy_eimoj.files/slide0004_image010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j5.tagstat.com/image04/d/ca5f/00r0053HsFv.gif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100013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1.liveinternet.ru/images/attach/c/0/38/893/38893199_36169908_f046fb965d31.gif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vospityvaem.ru/images/progulki/img-30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79613" y="0"/>
            <a:ext cx="53292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murzilka.org/data/files/Image/2(2)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s18.rimg.info/9a55ab6439131b9664ba9b02caca30bc.gif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-fotki.yandex.ru/get/3808/sandarsen37.1a/0_263ce_659b2507_XL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390</TotalTime>
  <Words>9</Words>
  <Application>Microsoft Office PowerPoint</Application>
  <PresentationFormat>Экран (4:3)</PresentationFormat>
  <Paragraphs>2</Paragraphs>
  <Slides>22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Calibri</vt:lpstr>
      <vt:lpstr>Arial</vt:lpstr>
      <vt:lpstr>Cambria</vt:lpstr>
      <vt:lpstr>Wingdings 2</vt:lpstr>
      <vt:lpstr>Perpetua</vt:lpstr>
      <vt:lpstr>Times New Roman</vt:lpstr>
      <vt:lpstr>Справедливость</vt:lpstr>
      <vt:lpstr>Пакет</vt:lpstr>
      <vt:lpstr> УМНАЯ РОМАШКА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До свидания, дорогие ребята и уважаемые взрослые!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029. Системный администратор (Шинкаренко Евгений)</cp:lastModifiedBy>
  <cp:revision>13</cp:revision>
  <dcterms:created xsi:type="dcterms:W3CDTF">2013-02-11T18:56:11Z</dcterms:created>
  <dcterms:modified xsi:type="dcterms:W3CDTF">2015-08-15T09:15:48Z</dcterms:modified>
</cp:coreProperties>
</file>