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A8392-90EF-4017-9196-8D2EE92D4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046183B-4090-4078-A569-92FB1867F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0846EB-DDDA-4993-8BD4-9C0B70BB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BB85-1193-43F7-9521-68BB976D32B6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CFFA85-36F4-4315-80EF-E7FFE6018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37E807-0F00-49A0-AA52-419657D89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0957-4026-4E87-A3DB-092D6D6C1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1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41384-F3C9-4432-8BCF-362EDEDB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320D5A-A385-42D8-8012-7A121612C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29C32C-D3CE-4301-9CFA-D3D077402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BB85-1193-43F7-9521-68BB976D32B6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B85017-8F54-46B6-BF5D-D788ED59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89D282-6097-40E4-A207-9915B5E80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0957-4026-4E87-A3DB-092D6D6C1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39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1E49EFD-A30A-4539-9DBC-D75A78D13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F23FA5-0E40-4883-8E22-59EC4482A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AA116B-98B9-48B1-92AA-767C24F7B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BB85-1193-43F7-9521-68BB976D32B6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4BBCB9-EDF1-44F9-BC88-3B83C337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42E6E2-3011-421C-AC7D-B5ACA14AE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0957-4026-4E87-A3DB-092D6D6C1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92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27A72-9DAF-4CE0-B042-420F2B391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F6BE0A-831F-4638-8190-975AB9F9A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8CC897-DAD6-41A5-B647-3B12B83D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BB85-1193-43F7-9521-68BB976D32B6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CCF0EA-C611-428B-ACAF-1C38DDCAD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2EE18B-B818-4DF0-BE0E-9F714A49F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0957-4026-4E87-A3DB-092D6D6C1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01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1A6BE-AA6D-4BE7-9777-E6840B82D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3A2C11-1E07-4842-9423-F9F21737A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BBAC21-0096-4A5E-A7DE-7081793E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BB85-1193-43F7-9521-68BB976D32B6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69CF12-D840-480F-84D3-D7F79BC5B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7B49C3-E21B-4C78-B936-C53BCB63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0957-4026-4E87-A3DB-092D6D6C1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86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FC6D80-B267-4402-8F0D-2344E82A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6361E5-7A60-4573-988A-B1FB5C04B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EDB05D-300E-407C-9B9F-2CED038B1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D28586-EF13-4F5A-A1D3-1A80AA79E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BB85-1193-43F7-9521-68BB976D32B6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15533D-FBD9-4154-9106-7516816E4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AE2676-5202-49C7-86B2-745AE87FE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0957-4026-4E87-A3DB-092D6D6C1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8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89206-DFA8-4D64-9253-2CE21C24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1DD041-91AA-4346-A419-44D5574C3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4F9130-1B9D-46AB-B3AE-C96CDB114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A0F814B-D11A-4739-9ADA-39159B9D4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371098E-EB10-4A35-858C-48927F92D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8519A3-5D1D-4196-B439-0202B40D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BB85-1193-43F7-9521-68BB976D32B6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DBD99FD-D8F8-47C3-93FD-A4A627B62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6C929E-D1F4-43B3-ABE3-E38EB312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0957-4026-4E87-A3DB-092D6D6C1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E31FCD-ABA8-4DEF-A6B9-EBD9027CB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2D78A34-3795-42E7-AB84-6EE5142C2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BB85-1193-43F7-9521-68BB976D32B6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4A49210-0D0C-42F8-AA43-EA3D9FB1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769476-3902-4FE0-BA87-50235517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0957-4026-4E87-A3DB-092D6D6C1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66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EB27AD-E1B6-43E1-9F93-D68A253A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BB85-1193-43F7-9521-68BB976D32B6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D82911-2928-479D-900E-AD1B7058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B71CA2-6647-419B-B995-007EA830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0957-4026-4E87-A3DB-092D6D6C1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69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F1FBE0-C789-4FBD-8577-40B8C5D8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5E625E-48FE-46A2-95FD-5A9FDDE0F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113D01-CC1A-4D42-A3CE-5CBD19048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271E5C-E20F-4495-A6D4-8AF9144B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BB85-1193-43F7-9521-68BB976D32B6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038188-99EA-49FA-A28C-27753449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DBC377-7CBC-4EFD-A260-A06479BBF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0957-4026-4E87-A3DB-092D6D6C1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1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4ED92-AEAB-4180-9312-A268F460E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22D7204-93DE-4143-8126-D81EC44CC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5219A0D-ED61-431D-8AEF-419211141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C91BA8-D54D-447B-97BF-1509159F5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BB85-1193-43F7-9521-68BB976D32B6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A617FD-8372-497A-9204-D35EF94F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35C0D1-0797-40F9-9C02-150487FF2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0957-4026-4E87-A3DB-092D6D6C1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4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0EA3C-CFE7-42EC-96F2-4809DFD81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65FE19-3F5D-4A22-ABA7-DB91154F2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670B3E-F2EE-40C7-8F60-D95B33030B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EBB85-1193-43F7-9521-68BB976D32B6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0806E2-33EF-4CCE-A53A-CBA7FE674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FD6764-37D2-4446-92B6-CB2645E60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E0957-4026-4E87-A3DB-092D6D6C1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92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FD3343-7DF4-4238-82DC-1674B3142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FF62CF-FD25-42AB-9AE5-6106781DC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363" y="1041399"/>
            <a:ext cx="10019930" cy="2811509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Деловая  игра для педагогов </a:t>
            </a:r>
            <a:b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«Умеем высказывать мысль точно, доказательно и образно»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7B1133F-1ED8-4273-9121-F21BB422F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2807"/>
            <a:ext cx="9144000" cy="2219417"/>
          </a:xfrm>
        </p:spPr>
        <p:txBody>
          <a:bodyPr>
            <a:normAutofit/>
          </a:bodyPr>
          <a:lstStyle/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и провела 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МКДОУ№1 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Ермолина Татьяна Николаевна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Мирный 2022г.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90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5378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5 «Отгадай сказку»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1ая команда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225" y="2618914"/>
            <a:ext cx="9836457" cy="60496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Кашечрохав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Боклоко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Зоркомо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Очвокамйюд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2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5378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5 «Отгадай сказку»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2ая команда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225" y="2618914"/>
            <a:ext cx="9836457" cy="60496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Дыродйом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Гукароснеч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Щеинакатар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591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5378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6 «Вопрос-ответ»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1ая команда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225" y="2618914"/>
            <a:ext cx="9836457" cy="6049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Назовите основные формы речи.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Вид рассказа, в котором дети должны развивать сюжет, развертывающийся во времени и логической последовательности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Разговор двух лиц, связанный с какой-либо ситуацией.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Ведущий прием для активизации речи и мышления.</a:t>
            </a:r>
          </a:p>
        </p:txBody>
      </p:sp>
    </p:spTree>
    <p:extLst>
      <p:ext uri="{BB962C8B-B14F-4D97-AF65-F5344CB8AC3E}">
        <p14:creationId xmlns:p14="http://schemas.microsoft.com/office/powerpoint/2010/main" val="265442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5378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6 «Вопрос-ответ»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2ая команда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225" y="2618914"/>
            <a:ext cx="9836457" cy="6049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Как называется вид текста, в котором идет перечисление признаков, свойств, качеств, действий?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 какой возрастной группы начинается работа по обучению детей монологической речи?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Ведущий прием в средней группе используемый при составлении рассказа по картине.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Речь одного собеседника, обращенная к слушателям.</a:t>
            </a:r>
          </a:p>
        </p:txBody>
      </p:sp>
    </p:spTree>
    <p:extLst>
      <p:ext uri="{BB962C8B-B14F-4D97-AF65-F5344CB8AC3E}">
        <p14:creationId xmlns:p14="http://schemas.microsoft.com/office/powerpoint/2010/main" val="2519632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5378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7 «Расскажи сказку по-другому»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225" y="2246050"/>
            <a:ext cx="9836457" cy="3817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команды №1.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«Рукавичка» от лица рукавички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команды №2.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«Три медведя» Расскажите сказку от лица Михайло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Потапыча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01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082" y="569312"/>
            <a:ext cx="10515600" cy="2253788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5635" y="4465468"/>
            <a:ext cx="9721047" cy="15979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51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1 «Да-нет»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1ая команда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0" y="1825625"/>
            <a:ext cx="10022150" cy="43513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слове «яркая» 7 звуков.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является ведущим средством развития речи.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словарь ребенка всегда шире пассивного словаря.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рассказыванию по памяти предшествует обучению рассказыванию по воображению.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Интонация, высота и сила голоса не входят в компоненты речи.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06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1 «Да-нет»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2ая команда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0" y="1825625"/>
            <a:ext cx="10022150" cy="4351338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Неисправленная грамматическая ошибка – лишнее подкрепление неправильных условных связей не только у говорящего ребенка, но и у других детей, слышащих его в данный момент.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группы разнообразным оборудованием не относится к разделу развития речи детей.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5 лет нельзя научить произносить  буквы.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 чтение является приемом формирования восприятия литературного произведения.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звуковой культуры речи  относится к обязанностям логопеда, а не воспитателя.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59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2 «Игра с пословицами и поговорками»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1ая команда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9" y="1825625"/>
            <a:ext cx="102537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Подберите к поговорке сказку, которая подходит ей по смыслу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1.Не в золоте счастье.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2.Чьи хоромы, того и хлеб.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3.Не верь речам, где меду слишком, не будь самоуверен слишком.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34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2 «Игра с пословицами и поговорками»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1ая команда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9" y="1825625"/>
            <a:ext cx="102537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«Переведите» пословицы на русский язык.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1.Сын леопарда – тоже леопард (Африка)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2.Верблюда под мостом не спрячешь (Афганистан)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3.Бойся тихой реки, а не шумной (Греция)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77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2 «Игра с пословицами и поговорками»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2ая команда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9" y="1825625"/>
            <a:ext cx="102537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Подберите к поговорке сказку, которая подходит ей по смыслу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1.Вместе вдвое, дело любое, спорится друзья.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2.В тесноте, да не в обиде.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3.Захотел побыть волк в овечьей шкуре, да не вышло.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77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2 «Игра с пословицами и поговорками»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2ая команда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9" y="1825625"/>
            <a:ext cx="102537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«Переведите» пословицы на русский язык.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1.Молчаливый рот – золотой рот (Германия)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2.Тот не заблудится, кто спрашивает (Ирландия)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3.Ошпаренный петух от дождя убегает (Франция)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481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8817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3 Кроссворды на тему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развитие дошкольников»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9" y="1825625"/>
            <a:ext cx="102537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8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FD8B06-E2CA-4973-8871-021751777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50C9-BB0A-4530-822F-36391FF2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8817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4 Конкурс капитанов «Представление»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54F76-42F2-4D90-9BD9-A66D4A6B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973" y="4317206"/>
            <a:ext cx="102537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836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583</Words>
  <Application>Microsoft Office PowerPoint</Application>
  <PresentationFormat>Широкоэкранный</PresentationFormat>
  <Paragraphs>68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   Деловая  игра для педагогов  «Умеем высказывать мысль точно, доказательно и образно»</vt:lpstr>
      <vt:lpstr>Раунд 1 «Да-нет» 1ая команда</vt:lpstr>
      <vt:lpstr>Раунд 1 «Да-нет» 2ая команда</vt:lpstr>
      <vt:lpstr>Раунд 2 «Игра с пословицами и поговорками» 1ая команда</vt:lpstr>
      <vt:lpstr>Раунд 2 «Игра с пословицами и поговорками» 1ая команда</vt:lpstr>
      <vt:lpstr>Раунд 2 «Игра с пословицами и поговорками» 2ая команда</vt:lpstr>
      <vt:lpstr>Раунд 2 «Игра с пословицами и поговорками» 2ая команда</vt:lpstr>
      <vt:lpstr>Раунд 3 Кроссворды на тему  «Речевое развитие дошкольников»</vt:lpstr>
      <vt:lpstr>Раунд 4 Конкурс капитанов «Представление»</vt:lpstr>
      <vt:lpstr>Раунд 5 «Отгадай сказку» 1ая команда</vt:lpstr>
      <vt:lpstr>Раунд 5 «Отгадай сказку» 2ая команда</vt:lpstr>
      <vt:lpstr>Раунд 6 «Вопрос-ответ» 1ая команда</vt:lpstr>
      <vt:lpstr>Раунд 6 «Вопрос-ответ» 2ая команда</vt:lpstr>
      <vt:lpstr>Раунд 7 «Расскажи сказку по-другому» </vt:lpstr>
      <vt:lpstr>    МОЛОДЦЫ!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 игра для педагогов  «Умеем высказывать мысль точно, доказательно и образно»</dc:title>
  <dc:creator>Татьяна</dc:creator>
  <cp:lastModifiedBy>Татьяна</cp:lastModifiedBy>
  <cp:revision>6</cp:revision>
  <dcterms:created xsi:type="dcterms:W3CDTF">2022-01-21T08:38:10Z</dcterms:created>
  <dcterms:modified xsi:type="dcterms:W3CDTF">2022-01-21T09:24:46Z</dcterms:modified>
</cp:coreProperties>
</file>