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1" r:id="rId4"/>
    <p:sldId id="267" r:id="rId5"/>
    <p:sldId id="284" r:id="rId6"/>
    <p:sldId id="259" r:id="rId7"/>
    <p:sldId id="261" r:id="rId8"/>
    <p:sldId id="262" r:id="rId9"/>
    <p:sldId id="265" r:id="rId10"/>
    <p:sldId id="272" r:id="rId11"/>
    <p:sldId id="276" r:id="rId12"/>
    <p:sldId id="273" r:id="rId13"/>
    <p:sldId id="271" r:id="rId14"/>
    <p:sldId id="274" r:id="rId15"/>
    <p:sldId id="275" r:id="rId16"/>
    <p:sldId id="278" r:id="rId17"/>
    <p:sldId id="279" r:id="rId18"/>
    <p:sldId id="282" r:id="rId19"/>
    <p:sldId id="283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59" autoAdjust="0"/>
    <p:restoredTop sz="99419" autoAdjust="0"/>
  </p:normalViewPr>
  <p:slideViewPr>
    <p:cSldViewPr>
      <p:cViewPr>
        <p:scale>
          <a:sx n="61" d="100"/>
          <a:sy n="61" d="100"/>
        </p:scale>
        <p:origin x="-1050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9" y="42845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198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EA778-FCBF-4258-8166-D9D2C4A2A1D1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0F9F0-6825-49BE-A634-76DFD3183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4F62-C68C-42F9-93E6-E14B35B4F285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25760-AE16-46C0-8AE0-901DF67BF0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0" y="548680"/>
            <a:ext cx="7000892" cy="5090120"/>
          </a:xfrm>
        </p:spPr>
        <p:txBody>
          <a:bodyPr>
            <a:norm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</a:t>
            </a:r>
          </a:p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Детско-родительский     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творческий проект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«Всё хотим мы повидать, 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 всём хотим узнать,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и, конечно, поиграть»</a:t>
            </a:r>
          </a:p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МКДОУ№1 Старшая группа «</a:t>
            </a:r>
            <a:r>
              <a:rPr lang="ru-RU" sz="1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Звукоград</a:t>
            </a: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Воспитатели: Т.О.Игнатьева</a:t>
            </a:r>
          </a:p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Н.П.Яковлева</a:t>
            </a:r>
          </a:p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Учитель-логопед: Л.А.Родионова</a:t>
            </a:r>
          </a:p>
          <a:p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макетов в домашних условиях. Макет «Космос» - семья Антона Жукова  и семья Вани и Ильи Фокиных.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оект в дет.сад\SAM_17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4357718" cy="2571768"/>
          </a:xfrm>
          <a:prstGeom prst="rect">
            <a:avLst/>
          </a:prstGeom>
          <a:noFill/>
        </p:spPr>
      </p:pic>
      <p:pic>
        <p:nvPicPr>
          <p:cNvPr id="1027" name="Picture 3" descr="C:\Users\User\Desktop\проект в дет.сад\SAM_1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14422"/>
            <a:ext cx="4214842" cy="2643206"/>
          </a:xfrm>
          <a:prstGeom prst="rect">
            <a:avLst/>
          </a:prstGeom>
          <a:noFill/>
        </p:spPr>
      </p:pic>
      <p:pic>
        <p:nvPicPr>
          <p:cNvPr id="1028" name="Picture 4" descr="C:\Users\User\Desktop\проект в дет.сад\SAM_1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071942"/>
            <a:ext cx="4286280" cy="2500330"/>
          </a:xfrm>
          <a:prstGeom prst="rect">
            <a:avLst/>
          </a:prstGeom>
          <a:noFill/>
        </p:spPr>
      </p:pic>
      <p:pic>
        <p:nvPicPr>
          <p:cNvPr id="3074" name="Picture 2" descr="C:\Users\User\Desktop\проект в дет.сад\SAM_17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000504"/>
            <a:ext cx="4214842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«Пустыня».  Семья Ромы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Бельчикова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бельчиков рома\DSC_1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214842" cy="2714644"/>
          </a:xfrm>
          <a:prstGeom prst="rect">
            <a:avLst/>
          </a:prstGeom>
          <a:noFill/>
        </p:spPr>
      </p:pic>
      <p:pic>
        <p:nvPicPr>
          <p:cNvPr id="5" name="Picture 2" descr="C:\Users\User\Desktop\бельчиков рома\DSC_14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4429156" cy="2571768"/>
          </a:xfrm>
          <a:prstGeom prst="rect">
            <a:avLst/>
          </a:prstGeom>
          <a:noFill/>
        </p:spPr>
      </p:pic>
      <p:pic>
        <p:nvPicPr>
          <p:cNvPr id="8" name="Picture 2" descr="C:\Users\User\Desktop\бельчиков рома\DSC_1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071942"/>
            <a:ext cx="4071966" cy="2571768"/>
          </a:xfrm>
          <a:prstGeom prst="rect">
            <a:avLst/>
          </a:prstGeom>
          <a:noFill/>
        </p:spPr>
      </p:pic>
      <p:pic>
        <p:nvPicPr>
          <p:cNvPr id="6" name="Picture 3" descr="C:\Users\User\Desktop\бельчиков рома\DSC_1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142984"/>
            <a:ext cx="407196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«Дом». Семьи Насти Рябовой, Ани Дума, Марьяны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Сабреевой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Насти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Клочевой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укольный домик\DSCN3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4214841" cy="2571768"/>
          </a:xfrm>
          <a:prstGeom prst="rect">
            <a:avLst/>
          </a:prstGeom>
          <a:noFill/>
        </p:spPr>
      </p:pic>
      <p:pic>
        <p:nvPicPr>
          <p:cNvPr id="2051" name="Picture 3" descr="C:\Users\User\Desktop\кукольный домик\DSCN31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7298"/>
            <a:ext cx="4214842" cy="2571744"/>
          </a:xfrm>
          <a:prstGeom prst="rect">
            <a:avLst/>
          </a:prstGeom>
          <a:noFill/>
        </p:spPr>
      </p:pic>
      <p:pic>
        <p:nvPicPr>
          <p:cNvPr id="2052" name="Picture 4" descr="C:\Users\User\Desktop\кукольный домик\DSCN3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000504"/>
            <a:ext cx="4214842" cy="2643206"/>
          </a:xfrm>
          <a:prstGeom prst="rect">
            <a:avLst/>
          </a:prstGeom>
          <a:noFill/>
        </p:spPr>
      </p:pic>
      <p:pic>
        <p:nvPicPr>
          <p:cNvPr id="2053" name="Picture 5" descr="C:\Users\User\Desktop\кукольный домик\DSCN31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4214842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500042"/>
          <a:ext cx="8229600" cy="608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351392"/>
                <a:gridCol w="1135008"/>
              </a:tblGrid>
              <a:tr h="45659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Мероприятия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Сроки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0136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Чтение худ.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литературы, сказок, просмотр теле-кино-диафильмов.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Обогащать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жизненный опыт ребёнка и впечатления ,формировать познавательную мотивацию и активность к собственным открытиям  в познании окружающего мира., обсуждение игровых сюжетов.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процессе всего проекта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278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рассказов на тему: «Как можно играть с макетом?», «Как я поиграл с макетом?».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Обыгрывание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макетов.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Формировать связную речь: монологическую и диалогическую, обогащать словарный запас детей, развивать мышление, воображение, формировать потребность делиться своими впечатлениями.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Обучение игре и побуждение к самостоятельному проявлению умения ставить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игровую цель, принимать её, договариваться друг с другом,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оречевлять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свои действия.                              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процессе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 проекта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не только помогаю, но и с мамою играю…» 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укольный домик\DSC06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357718" cy="2786082"/>
          </a:xfrm>
          <a:prstGeom prst="rect">
            <a:avLst/>
          </a:prstGeom>
          <a:noFill/>
        </p:spPr>
      </p:pic>
      <p:pic>
        <p:nvPicPr>
          <p:cNvPr id="1027" name="Picture 3" descr="C:\Users\User\Desktop\кукольный домик\DSC062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000108"/>
            <a:ext cx="4286280" cy="2786082"/>
          </a:xfrm>
          <a:prstGeom prst="rect">
            <a:avLst/>
          </a:prstGeom>
          <a:noFill/>
        </p:spPr>
      </p:pic>
      <p:pic>
        <p:nvPicPr>
          <p:cNvPr id="1028" name="Picture 4" descr="C:\Users\User\Desktop\кукольный домик\DSC06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29066"/>
            <a:ext cx="4357718" cy="2786082"/>
          </a:xfrm>
          <a:prstGeom prst="rect">
            <a:avLst/>
          </a:prstGeom>
          <a:noFill/>
        </p:spPr>
      </p:pic>
      <p:pic>
        <p:nvPicPr>
          <p:cNvPr id="1029" name="Picture 5" descr="C:\Users\User\Desktop\кукольный домик\DSC06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929066"/>
            <a:ext cx="435771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 с мамой всегда интересней играть..»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кукольный домик\DSC062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4357718" cy="2643207"/>
          </a:xfrm>
          <a:prstGeom prst="rect">
            <a:avLst/>
          </a:prstGeom>
          <a:noFill/>
        </p:spPr>
      </p:pic>
      <p:pic>
        <p:nvPicPr>
          <p:cNvPr id="2051" name="Picture 3" descr="C:\Users\User\Desktop\кукольный домик\DSC062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71546"/>
            <a:ext cx="4214842" cy="2643206"/>
          </a:xfrm>
          <a:prstGeom prst="rect">
            <a:avLst/>
          </a:prstGeom>
          <a:noFill/>
        </p:spPr>
      </p:pic>
      <p:pic>
        <p:nvPicPr>
          <p:cNvPr id="2052" name="Picture 4" descr="C:\Users\User\Desktop\кукольный домик\DSC062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4357718" cy="2786082"/>
          </a:xfrm>
          <a:prstGeom prst="rect">
            <a:avLst/>
          </a:prstGeom>
          <a:noFill/>
        </p:spPr>
      </p:pic>
      <p:pic>
        <p:nvPicPr>
          <p:cNvPr id="2053" name="Picture 5" descr="C:\Users\User\Desktop\кукольный домик\DSC062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421484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макетами можно не только играть, но можно и много интересного узнать.»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детей\23 февраля у Тошика\_DSC4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85860"/>
            <a:ext cx="4286280" cy="2643206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детей\23 февраля у Тошика\_DSC4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429156" cy="2643206"/>
          </a:xfrm>
          <a:prstGeom prst="rect">
            <a:avLst/>
          </a:prstGeom>
          <a:noFill/>
        </p:spPr>
      </p:pic>
      <p:pic>
        <p:nvPicPr>
          <p:cNvPr id="1028" name="Picture 4" descr="C:\Users\User\Desktop\кукольный домик\DSC062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00504"/>
            <a:ext cx="4286280" cy="2643206"/>
          </a:xfrm>
          <a:prstGeom prst="rect">
            <a:avLst/>
          </a:prstGeom>
          <a:noFill/>
        </p:spPr>
      </p:pic>
      <p:pic>
        <p:nvPicPr>
          <p:cNvPr id="1029" name="Picture 5" descr="C:\Users\User\Desktop\кукольный домик\DSC062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0504"/>
            <a:ext cx="44291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«Увлекательное это дело – игра!»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проект в дет.сад\DSC06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4176000" cy="2774810"/>
          </a:xfrm>
          <a:prstGeom prst="rect">
            <a:avLst/>
          </a:prstGeom>
          <a:noFill/>
        </p:spPr>
      </p:pic>
      <p:pic>
        <p:nvPicPr>
          <p:cNvPr id="1028" name="Picture 4" descr="C:\Users\User\Desktop\проект в дет.сад\DSC064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4143404" cy="2702810"/>
          </a:xfrm>
          <a:prstGeom prst="rect">
            <a:avLst/>
          </a:prstGeom>
          <a:noFill/>
        </p:spPr>
      </p:pic>
      <p:pic>
        <p:nvPicPr>
          <p:cNvPr id="1030" name="Picture 6" descr="C:\Users\User\Desktop\проект в дет.сад\DSC064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4368000" cy="2714644"/>
          </a:xfrm>
          <a:prstGeom prst="rect">
            <a:avLst/>
          </a:prstGeom>
          <a:noFill/>
        </p:spPr>
      </p:pic>
      <p:pic>
        <p:nvPicPr>
          <p:cNvPr id="1031" name="Picture 7" descr="C:\Users\User\Desktop\проект в дет.сад\DSC06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00504"/>
            <a:ext cx="4320000" cy="2739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578647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макетов. Презентация проекта для педагогов и родителей МКДОУ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рамки\Новая папка (2)\0_245a8_4e70fa20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Рефлексивный этап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реализации проекта с родителями.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Вывод: недостаточно реализован принцип  </a:t>
            </a:r>
            <a:r>
              <a:rPr lang="ru-RU" sz="27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полифункциональности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макетов. </a:t>
            </a:r>
            <a:b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Решение: продолжить пополнять «насельниками» существующие макеты. Изготовить базовые игровые полифункциональные  планшеты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рамки\Новая папка (2)\0_245a8_4e70fa20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214290"/>
            <a:ext cx="9358346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Cambria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Cambria" pitchFamily="18" charset="0"/>
              </a:rPr>
            </a:b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Cambria" pitchFamily="18" charset="0"/>
              </a:rPr>
              <a:t>Паспорт проекта: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" y="1628800"/>
            <a:ext cx="8686800" cy="4943471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Тип проекта: творческий, краткосрочный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Срок реализации проекта: январь-февраль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 : дети, родители и педагоги.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межпредметный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областей: «речевое развитие»,    познавательное развитие»,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«социально-коммуникативное развитие», «худ. – эстетическое развитие»,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7427168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/>
              <a:t>        </a:t>
            </a: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algn="ctr"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  ВНИМАНИЕ!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рамки\Новая папка (2)\0_245a8_4e70fa2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:   </a:t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785794"/>
            <a:ext cx="7143800" cy="564360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Обоснование проблемы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сюжетно-ролевой игры старших дошкольников включает в себя два фактора : играющий взрослый и среда. В активизации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сюжетосложения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большое место отводится играм с мелкими игрушками.  Для того, чтобы данный вид игры получил своё развитие в МКДОУ №1 в группах должны быть созданы игровые модули(макеты)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Недостаточное наполнение  макетами игровой среды групп МКДОУ №1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рамки\Новая папка (2)\0_245a8_4e70fa2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714356"/>
            <a:ext cx="6858048" cy="5312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     Предполагаемые результаты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Cambria" pitchFamily="18" charset="0"/>
              </a:rPr>
              <a:t>проекта 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ополнение  развивающей предметно-пространственной игровой среды и создание оптимальных условий для обучения игровым действиям и развития у детей и родителей творческой активности,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сформированный познавательный интерес детей и их родителей, приобретение       умения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 развёртывать новые игровые сюжеты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любую тему,   развитие у воспитанников таких качеств как уверенность в себе, дружелюбие, активность, умение отображать в играх знания об окружающей действительности, развитие диалогической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речи.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00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85000" lnSpcReduction="10000"/>
          </a:bodyPr>
          <a:lstStyle/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мотивационной и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технологической готовности к совместной творческой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 всех участников проекта: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информационного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пространства (консультации для родителей,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папки-передвижки, иллюстрации)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сбор дидактического  и наглядного материала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теме проекта,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разработка стратегии реализации проекта </a:t>
            </a: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совместное обсуждение её с родителями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6" name="Picture 2" descr="C:\Users\User\Desktop\рамки\Новая папка (2)\0_245a8_4e70fa2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1438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200000"/>
                  </a:schemeClr>
                </a:solidFill>
                <a:latin typeface="Cambria" pitchFamily="18" charset="0"/>
              </a:rPr>
              <a:t>Основной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357298"/>
            <a:ext cx="7286676" cy="4572032"/>
          </a:xfrm>
        </p:spPr>
        <p:txBody>
          <a:bodyPr>
            <a:normAutofit fontScale="92500"/>
          </a:bodyPr>
          <a:lstStyle/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образовательные: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Активизировать интерес к изготовлению макетов, к игре с макетами.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Учить разворачивать сюжетно-ролевую 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 с использованием макетов. Учить игровым способам в процессе совместной игры со взрослыми.                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с детьми правила ведения диалога.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Учить, совместно с родителями, детей  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планированию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деятельности, определении средств и  способов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проекта.</a:t>
            </a:r>
          </a:p>
        </p:txBody>
      </p:sp>
      <p:pic>
        <p:nvPicPr>
          <p:cNvPr id="4100" name="Picture 4" descr="C:\Users\User\Desktop\рамки\Новая папка (2)\0_245a8_4e70fa2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Коррекционно-развивающие: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76672"/>
            <a:ext cx="68580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  <a:defRPr/>
            </a:pPr>
            <a:endParaRPr lang="ru-RU" dirty="0" smtClean="0">
              <a:latin typeface="Cambria" pitchFamily="18" charset="0"/>
            </a:endParaRPr>
          </a:p>
          <a:p>
            <a:pPr algn="ctr">
              <a:buFontTx/>
              <a:buChar char="-"/>
              <a:defRPr/>
            </a:pPr>
            <a:endParaRPr lang="ru-RU" sz="2000" b="1" dirty="0" smtClean="0">
              <a:latin typeface="Cambria" pitchFamily="18" charset="0"/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свободного общения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 взрослыми,  сверстниками в ходе реализации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умение решать проблемные ситуации, задачи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задания в процессе чтения, анализа,  инсценировки прочитанных текстов, стихов, рассматривание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иллюстраций, книг в процессе подготовки к игровой деятельности 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Развитие наглядно-действенного мышления,                 создание  условий для поиска новых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способов решения 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практических задач.</a:t>
            </a:r>
          </a:p>
          <a:p>
            <a:pPr algn="ctr">
              <a:defRPr/>
            </a:pP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сенсомоторных функций.</a:t>
            </a:r>
          </a:p>
        </p:txBody>
      </p:sp>
      <p:pic>
        <p:nvPicPr>
          <p:cNvPr id="2" name="Picture 2" descr="C:\Users\User\Desktop\рамки\Новая папка (2)\0_245a8_4e70fa20_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500042"/>
            <a:ext cx="7635900" cy="5688632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воспитательные: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0" indent="0"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любовь и бережное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отношение к природе и окружающему миру.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доброжелательность,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считаться с интересами и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мнениями товарищей  в предстоящей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деятельности.     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повышению творческой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активности родителей при  изготовлении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поделок, атрибутов  и макетов.</a:t>
            </a:r>
          </a:p>
        </p:txBody>
      </p:sp>
      <p:pic>
        <p:nvPicPr>
          <p:cNvPr id="2053" name="Picture 5" descr="C:\Users\User\Desktop\рамки\Новая папка (2)\0_245a8_4e70fa20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147050" cy="3682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satMod val="200000"/>
                  </a:schemeClr>
                </a:solidFill>
                <a:latin typeface="Cambria" pitchFamily="18" charset="0"/>
              </a:rPr>
              <a:t>План проекта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785794"/>
          <a:ext cx="8229600" cy="5816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3871930"/>
                <a:gridCol w="1614470"/>
              </a:tblGrid>
              <a:tr h="35985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Сроки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1342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Встреча с родителями «Всё хотим мы повидать, обо всём хотим узнать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и, конечно, поиграть</a:t>
                      </a: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Заинтересовать родителей темой, целями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задачами проекта.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2-я неделя </a:t>
                      </a:r>
                    </a:p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14406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Папка-передвижка «Изготовление макетов в домашних условиях»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Познакомить с видами макетов и приёмами изготовления макетов.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3-я неделя </a:t>
                      </a:r>
                    </a:p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0905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Выставка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макетов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Расширить представления об окружающем мире, актуализировать</a:t>
                      </a:r>
                      <a:r>
                        <a:rPr lang="ru-RU" sz="1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имеющиеся знания, обогащать и активизировать словарный запас  детей.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1-я неделя февраля.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695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Беседа о бережном отношении к игрушкам и макетам. </a:t>
                      </a:r>
                    </a:p>
                    <a:p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Вызвать у ребёнка удовлетворение  от участия в совместной деятельности, желание бережно играть и не портить макеты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 процессе всего проекта.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850"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766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 </vt:lpstr>
      <vt:lpstr>  Паспорт проекта:</vt:lpstr>
      <vt:lpstr> :    </vt:lpstr>
      <vt:lpstr>Слайд 4</vt:lpstr>
      <vt:lpstr>Подготовительный этап</vt:lpstr>
      <vt:lpstr>Основной этап</vt:lpstr>
      <vt:lpstr>Коррекционно-развивающие:</vt:lpstr>
      <vt:lpstr>Слайд 8</vt:lpstr>
      <vt:lpstr>План проекта</vt:lpstr>
      <vt:lpstr>Изготовление макетов в домашних условиях. Макет «Космос» - семья Антона Жукова  и семья Вани и Ильи Фокиных.</vt:lpstr>
      <vt:lpstr>Макет «Пустыня».  Семья Ромы Бельчикова. </vt:lpstr>
      <vt:lpstr>Макет «Дом». Семьи Насти Рябовой, Ани Дума, Марьяны Сабреевой и Насти Клочевой.</vt:lpstr>
      <vt:lpstr>Слайд 13</vt:lpstr>
      <vt:lpstr>«Я не только помогаю, но и с мамою играю…» </vt:lpstr>
      <vt:lpstr>«А с мамой всегда интересней играть..»</vt:lpstr>
      <vt:lpstr>«С макетами можно не только играть, но можно и много интересного узнать.»</vt:lpstr>
      <vt:lpstr>«Увлекательное это дело – игра!»</vt:lpstr>
      <vt:lpstr>Заключительный этап   Выставка макетов. Презентация проекта для педагогов и родителей МКДОУ </vt:lpstr>
      <vt:lpstr>Рефлексивный этап Анализ реализации проекта с родителями. Вывод: недостаточно реализован принцип  полифункциональности макетов.  Решение: продолжить пополнять «насельниками» существующие макеты. Изготовить базовые игровые полифункциональные  планшеты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129</cp:revision>
  <dcterms:created xsi:type="dcterms:W3CDTF">2014-01-28T06:03:55Z</dcterms:created>
  <dcterms:modified xsi:type="dcterms:W3CDTF">2014-03-18T01:04:35Z</dcterms:modified>
</cp:coreProperties>
</file>